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32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007564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апрель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859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29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без осадков. Ветер южных направлений 5-10 м/с. Температура воздуха ночью 6-8, днем 21-23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30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30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восточный 3-8 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6-8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тепла.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804776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3432475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27771</TotalTime>
  <Words>594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4272</cp:revision>
  <cp:lastPrinted>2021-07-01T03:56:27Z</cp:lastPrinted>
  <dcterms:created xsi:type="dcterms:W3CDTF">2018-03-27T06:03:00Z</dcterms:created>
  <dcterms:modified xsi:type="dcterms:W3CDTF">2026-04-28T06:51:10Z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